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0.25210084033613439</c:v>
                </c:pt>
                <c:pt idx="1">
                  <c:v>0.74789915966386555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0.49807814512577142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0.14862016671288814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1.5515733733746622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0.14862016671288814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8.5236031135433876E-3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7.8604093202170109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6.3379469559811774E-2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1.9305886885177603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0.14945027668540245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6.8305073994360166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0.17511883392748828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9.225015923550739E-2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0.96307852376385128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9.225015923550739E-2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0.31782500050181106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7.0320103247851806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0.13984954431631191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0.1131381388385071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1.1811460558654616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0.1131381388385071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0.27480092109910803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6.9287562951815644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0.27301516548850913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9.8506986742817659E-2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1.0283989118165593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9.8506986742818547E-2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0.32088536480369267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7.4440195839913432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2.154454457850008E-2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0.27903599122029377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7.7793148132387024E-2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0.81214938687547544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7.7793148132387024E-2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0.27903599122029377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0.16809503440288509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7.4147460605118258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0.30573612582898768</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9.5755658094772933E-2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0.99967543258672631</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9.5755658094772045E-2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0.14366764611324356</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7.850069919502026</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0.19923278076919981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9.7558927845563304E-2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1.0185013119557365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9.7558927845563304E-2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0.13185489230641778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5.0521194430391416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0.2030075187969925</c:v>
                </c:pt>
                <c:pt idx="1">
                  <c:v>0.2105263157894737</c:v>
                </c:pt>
                <c:pt idx="2">
                  <c:v>0.18045112781954881</c:v>
                </c:pt>
                <c:pt idx="3">
                  <c:v>0.406015037593985</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6.9799450393593947</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0.12942697445891582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0.11140231317230409</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1.1630242831338782</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0.1114023131723032</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0.38768526168652695</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6.9767168309754473</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0.10492678737491001</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0.15727301621314105</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1.6419078897821748</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0.15727301621314105</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6.7153144013839317E-2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5.7322514591681832</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6.775728641393286E-2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0.40147680626490967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0.11192873193489383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1.1685200200405417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0.11192873193489472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0.21330128793828784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6.7028389164419071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9.9119699768225544E-2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9.446586555769354E-2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0.98621018219727663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9.4465865557692652E-2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0.33883930738367773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0.35526805021070551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6.5174574349134478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0.23241796308129725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0.10326325014693705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1.0780536243485566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0.10326325014693793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0.25280743404113082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8.9704605552979864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6.858557483437778</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0.49326785932391193</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0.14882066888775558</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1.5536665875239342</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0.14882066888775469</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0.50191591853586104</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5.1732806977412666</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6.7862551052200182E-2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0.15367817404777284</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1.6043782495682457</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0.15367817404777373</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6.0624814321924347E-2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6.5493775353759176</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0.27565973969046365</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0.10949597693826352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1.143122404358893</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0.10949597693826352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0.27876464967502201</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7.1977387577804883</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0.33458646616541349</c:v>
                </c:pt>
                <c:pt idx="1">
                  <c:v>0.65413533834586479</c:v>
                </c:pt>
                <c:pt idx="2">
                  <c:v>0</c:v>
                </c:pt>
                <c:pt idx="3">
                  <c:v>1.12781954887218E-2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8.9023240540578641E-2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0.11879825545253819</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1.2402368671783757</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0.11879825545253908</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7.8855136467883113E-2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7.4147330259019437</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0.41553554681381666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0.1167069137562633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1.2184035577269263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0.11670691375626241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0.20537520806779064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7.9576574003892748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9.2246050806839541</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0.25591657213366403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7.4922305708087222E-2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0.78217820084320167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7.4922305708087222E-2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7.1783087398840095E-2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9.2246050806839541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5.5359393191693549</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0.70623705818114413</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0.21581696958505692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2.2530984249094432</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0.21581696958505781</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0.64929496394060848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5.2593265623489476</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0.51078457560728019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0.21221379323715706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2.2154817770168638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0.21221379323715706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0.12744903238279726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5.8125520759897622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7.4027247075355067</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0.67255429160586822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0.1959209628769818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2.0453869485499041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0.1959209628769818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0.70274826754894093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1.3313378596284231E-2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6.1080978796329664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0.22501092368883224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0.33153049985400163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9.2428224662906899E-2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0.96493750146509427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9.2428224662908676E-2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0.14357111413837131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8.6973515354380471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0.83082706766917302</c:v>
                </c:pt>
                <c:pt idx="1">
                  <c:v>3.759398496240602E-2</c:v>
                </c:pt>
                <c:pt idx="2">
                  <c:v>3.007518796992481E-2</c:v>
                </c:pt>
                <c:pt idx="3">
                  <c:v>4.5112781954887209E-2</c:v>
                </c:pt>
                <c:pt idx="4">
                  <c:v>2.2556390977443611E-2</c:v>
                </c:pt>
                <c:pt idx="5">
                  <c:v>3.3834586466165412E-2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2.9455578560054985E-2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1.5945997720102221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0.15274152548843967</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0.35119130104238128</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3.7534613037626632</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0.18989375486661508</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0.14528849324556603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1.516791176886739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0.1452884932455647</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0.16388560524893236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3.116312110164404</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0.24047067197447802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0.16816195965299974</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1.7555869084452769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0.16816195965300018</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6.0738272234313939E-2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5.055224803809657</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0.21953120680233784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0.13782350734744986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1.4388577873050341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0.13782350734744941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0.38940380105406547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5.3665057503002487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5.8584006200987915E-2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0.38885803744383018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0.10841071353213039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1.1317924089666302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0.10841071353213039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0.27710737292054333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6.4249361243270089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0.26186536013529116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0.16363510388789759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1.7083271789914072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0.16363510388789848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0.33938201134675072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5.5054433938517766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8.4393640238143774E-2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0.43469959996127505</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0.12119099842636238</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1.2652167630405939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0.1211909984263615</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0.4346995999612755</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1.2331768120502851E-2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5.4282073539438356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8.1357917527404826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0.29343629343629352</c:v>
                </c:pt>
                <c:pt idx="1">
                  <c:v>1.1583011583011581E-2</c:v>
                </c:pt>
                <c:pt idx="2">
                  <c:v>0.52895752895752901</c:v>
                </c:pt>
                <c:pt idx="3">
                  <c:v>3.8610038610038611E-3</c:v>
                </c:pt>
                <c:pt idx="4">
                  <c:v>3.8610038610038611E-3</c:v>
                </c:pt>
                <c:pt idx="5">
                  <c:v>5.019305019305019E-2</c:v>
                </c:pt>
                <c:pt idx="6">
                  <c:v>0</c:v>
                </c:pt>
                <c:pt idx="7">
                  <c:v>4.633204633204633E-2</c:v>
                </c:pt>
                <c:pt idx="8">
                  <c:v>6.1776061776061778E-2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0.1231918215371266</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8.6745780690094421E-2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0.90561359570643418</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8.6745780690094421E-2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0.27317750569797639</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8.1976152247078371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0.20324631424921868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8.7083248197219909E-2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0.90913670841728944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8.7083248197219021E-2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6.9379124801619341E-2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8.0739682807731281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7.3455504192765249</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0.18112605118573022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9.0484919390519281E-2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0.94464967119505161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9.0484919390519281E-2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0.2732534385080303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7.3455504192765249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3.4920148056731901</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0.1174467304498461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0.1711275246745747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1.7865469849023032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0.17112752467457604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0.61381676431687815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7.9987445844722949E-2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3.4920148056731901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1">
                  <c:v>7.0365700040780901</c:v>
                </c:pt>
                <c:pt idx="2">
                  <c:v>6.8305073994360166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1">
                  <c:v>6.6721505654301563</c:v>
                </c:pt>
                <c:pt idx="2">
                  <c:v>7.8604093202170109</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1">
                  <c:v>7.4560597818357062</c:v>
                </c:pt>
                <c:pt idx="2">
                  <c:v>7.4147460605118258</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7.5240342380835914</c:v>
                </c:pt>
                <c:pt idx="1">
                  <c:v>7.4440195839913432</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5</c:v>
                </c:pt>
                <c:pt idx="2">
                  <c:v>2</c:v>
                </c:pt>
                <c:pt idx="3">
                  <c:v>27</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1">
                  <c:v>6.2388943396406296</c:v>
                </c:pt>
                <c:pt idx="2">
                  <c:v>6.9287562951815644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1">
                  <c:v>6.7713761516762414</c:v>
                </c:pt>
                <c:pt idx="2">
                  <c:v>7.0320103247851806</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1">
                  <c:v>4.7612306943757661</c:v>
                </c:pt>
                <c:pt idx="2">
                  <c:v>5.0521194430391416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7.0173673910464167</c:v>
                </c:pt>
                <c:pt idx="1">
                  <c:v>6.7028389164419071</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1">
                  <c:v>5.2907532462606053</c:v>
                </c:pt>
                <c:pt idx="2">
                  <c:v>5.7322514591681832</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1">
                  <c:v>6.4498385636020377</c:v>
                </c:pt>
                <c:pt idx="2">
                  <c:v>6.9767168309754473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8.9019567589196207</c:v>
                </c:pt>
                <c:pt idx="1">
                  <c:v>9.2246050806839541</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1">
                  <c:v>7.5723432399350932</c:v>
                </c:pt>
                <c:pt idx="2">
                  <c:v>8.6973515354380471</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1">
                  <c:v>4.8446847833735331</c:v>
                </c:pt>
                <c:pt idx="2">
                  <c:v>5.3665057503002487</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1">
                  <c:v>4.8599210016954446</c:v>
                </c:pt>
                <c:pt idx="2">
                  <c:v>5.055224803809657</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18</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1">
                  <c:v>1.9823525099692521</c:v>
                </c:pt>
                <c:pt idx="2">
                  <c:v>3.116312110164404</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1">
                  <c:v>6.1693276432049684</c:v>
                </c:pt>
                <c:pt idx="2">
                  <c:v>6.4249361243270089</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1">
                  <c:v>4.4334567809467913</c:v>
                </c:pt>
                <c:pt idx="2">
                  <c:v>5.4282073539438356</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1">
                  <c:v>8.1686346466403705</c:v>
                </c:pt>
                <c:pt idx="2">
                  <c:v>8.0739682807731281</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1">
                  <c:v>8.0657005950130198</c:v>
                </c:pt>
                <c:pt idx="2">
                  <c:v>8.1976152247078371</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1">
                  <c:v>7.056763450934465</c:v>
                </c:pt>
                <c:pt idx="2">
                  <c:v>7.3455504192765249</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1">
                  <c:v>4.1828946860765974</c:v>
                </c:pt>
                <c:pt idx="2">
                  <c:v>3.4920148056731901</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7.9576574003892748</c:v>
                </c:pt>
                <c:pt idx="1">
                  <c:v>5.1732806977412666</c:v>
                </c:pt>
                <c:pt idx="2">
                  <c:v>7.4147330259019437</c:v>
                </c:pt>
                <c:pt idx="3">
                  <c:v>5.7322514591681832</c:v>
                </c:pt>
                <c:pt idx="4">
                  <c:v>6.7028389164419071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8.4367226407702915</c:v>
                </c:pt>
                <c:pt idx="1">
                  <c:v>5.6369452177380399</c:v>
                </c:pt>
                <c:pt idx="2">
                  <c:v>7.8065961133919402</c:v>
                </c:pt>
                <c:pt idx="3">
                  <c:v>5.9629192712743926</c:v>
                </c:pt>
                <c:pt idx="4">
                  <c:v>6.8817052139948842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3.7534613037626632</c:v>
                </c:pt>
                <c:pt idx="1">
                  <c:v>8.9704605552979864</c:v>
                </c:pt>
                <c:pt idx="2">
                  <c:v>5.2593265623489476</c:v>
                </c:pt>
                <c:pt idx="3">
                  <c:v>6.9287562951815644</c:v>
                </c:pt>
                <c:pt idx="4">
                  <c:v>5.055224803809657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2.6665244612967909</c:v>
                </c:pt>
                <c:pt idx="1">
                  <c:v>8.0753630589356398</c:v>
                </c:pt>
                <c:pt idx="2">
                  <c:v>4.4396743147619819</c:v>
                </c:pt>
                <c:pt idx="3">
                  <c:v>6.1212349013148248</c:v>
                </c:pt>
                <c:pt idx="4">
                  <c:v>4.2576076824257871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1739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TAH | Sheffield Health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8854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TAH | Sheffield Health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98854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TAH | Sheffield Health Partnership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Sheffield Health Partnership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090603823"/>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100724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170265711"/>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3965340699"/>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Sheffield Health Partnership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staff delivered help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checking how service users are getting on with medication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noProof="0">
                <a:solidFill>
                  <a:prstClr val="black"/>
                </a:solidFill>
                <a:latin typeface="Arial"/>
              </a:rPr>
              <a:t>purpose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a:solidFill>
                  <a:prstClr val="black"/>
                </a:solidFill>
                <a:latin typeface="Arial"/>
              </a:rPr>
              <a:t>service users had a care review meeting in the last 12 months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a choice on how their care and treatment was delivered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2855150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3204210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580923369"/>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541132307"/>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95103027"/>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0311202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4817314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777832556"/>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77975382"/>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540587748"/>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42460817"/>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83051279"/>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969800920"/>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629165397"/>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26435985"/>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8811999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332235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337478408"/>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1947943999"/>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55232735"/>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73154908"/>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484611238"/>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060625203"/>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744100230"/>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5940359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299799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306498968"/>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831580974"/>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154607247"/>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2293432188"/>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1888347931"/>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52041516"/>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61262305"/>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3046272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580108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43965072"/>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3991717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1937280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038118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639961524"/>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481382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12670589"/>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6479925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074384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934142176"/>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43799330"/>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104488240"/>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5516290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215102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794369983"/>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4084238087"/>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376716012"/>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824341700"/>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513344689"/>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131274579"/>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316843294"/>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0953414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74947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750142836"/>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693457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374891055"/>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8412474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383551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488461446"/>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619101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871679251"/>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697532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786745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3061534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83873455"/>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9649853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301291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996723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0643538"/>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17728706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38685532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833033364"/>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47084686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68000215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419753318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471435335"/>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07473585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61022161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31253489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19286378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86549490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84891333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05202641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104802410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91809150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69013460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4928071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58041708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60289901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56859104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75512265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10034895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22902696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13708632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09162303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06351286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289074735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89073674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223906241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105207908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02426479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413327181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204382499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64405710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15620586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12894411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258129426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86204179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9029297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155167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301349919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798117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Q19. Have you been given a diagnosis for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Q25.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Q32_3. In the last 12 months, did your NHS mental health team give you any help or advice with finding support for…Help with money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Q34. Has your NHS mental health team asked if you need support to access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498297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Q38. Overall, in the last 12 months, how was your experience of using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4100136506"/>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301558624"/>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476623504"/>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02676202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585827799"/>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32608408"/>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932092073"/>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8927</Words>
  <Application>Microsoft Office PowerPoint</Application>
  <PresentationFormat>Widescreen</PresentationFormat>
  <Paragraphs>1055</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Sheffield Health Partnership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2026-02-20T13:09:40Z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